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70" autoAdjust="0"/>
  </p:normalViewPr>
  <p:slideViewPr>
    <p:cSldViewPr>
      <p:cViewPr>
        <p:scale>
          <a:sx n="78" d="100"/>
          <a:sy n="78" d="100"/>
        </p:scale>
        <p:origin x="-114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23.03.2021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224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12345</cp:lastModifiedBy>
  <cp:revision>26</cp:revision>
  <dcterms:created xsi:type="dcterms:W3CDTF">2020-10-06T09:06:49Z</dcterms:created>
  <dcterms:modified xsi:type="dcterms:W3CDTF">2021-03-22T20:07:39Z</dcterms:modified>
</cp:coreProperties>
</file>